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67" r:id="rId3"/>
    <p:sldId id="257" r:id="rId4"/>
    <p:sldId id="261" r:id="rId5"/>
    <p:sldId id="256" r:id="rId6"/>
    <p:sldId id="258" r:id="rId7"/>
    <p:sldId id="259" r:id="rId8"/>
    <p:sldId id="260" r:id="rId9"/>
    <p:sldId id="262" r:id="rId10"/>
    <p:sldId id="263" r:id="rId11"/>
    <p:sldId id="264" r:id="rId12"/>
    <p:sldId id="265" r:id="rId1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6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68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tiff>
</file>

<file path=ppt/media/image3.tiff>
</file>

<file path=ppt/media/image4.tiff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641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91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047"/>
            <a:ext cx="9144000" cy="5713906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3779912" y="2204864"/>
            <a:ext cx="1512168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5220072" y="3284984"/>
            <a:ext cx="2808312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6156176" y="4653136"/>
            <a:ext cx="1008112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2177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54AA3C-7590-8A4F-920A-4750E33F3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8516222" cy="6219083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B18F78C0-EA98-4141-91F3-D4FE6495FE31}"/>
              </a:ext>
            </a:extLst>
          </p:cNvPr>
          <p:cNvSpPr/>
          <p:nvPr/>
        </p:nvSpPr>
        <p:spPr>
          <a:xfrm>
            <a:off x="1907704" y="3501008"/>
            <a:ext cx="504056" cy="28803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7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39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785030F-A464-4740-96A2-A1743123A3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04664"/>
            <a:ext cx="7566575" cy="6237312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FD0827F-7541-AA40-8429-06E681F0C684}"/>
              </a:ext>
            </a:extLst>
          </p:cNvPr>
          <p:cNvSpPr/>
          <p:nvPr/>
        </p:nvSpPr>
        <p:spPr>
          <a:xfrm>
            <a:off x="2195736" y="3789040"/>
            <a:ext cx="504056" cy="2880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756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785030F-A464-4740-96A2-A1743123A3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04664"/>
            <a:ext cx="7566575" cy="623731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FD0827F-7541-AA40-8429-06E681F0C684}"/>
              </a:ext>
            </a:extLst>
          </p:cNvPr>
          <p:cNvSpPr/>
          <p:nvPr/>
        </p:nvSpPr>
        <p:spPr>
          <a:xfrm>
            <a:off x="2195736" y="3789040"/>
            <a:ext cx="504056" cy="28803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endParaRPr kumimoji="1" lang="ja-JP" altLang="en-US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205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047"/>
            <a:ext cx="9144000" cy="5713906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3779912" y="2204864"/>
            <a:ext cx="1512168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b="1">
                <a:solidFill>
                  <a:schemeClr val="tx1"/>
                </a:solidFill>
              </a:rPr>
              <a:t>ローカルスコープ</a:t>
            </a:r>
            <a:endParaRPr kumimoji="1" lang="ja-JP" altLang="en-US" sz="1200" b="1">
              <a:solidFill>
                <a:schemeClr val="tx1"/>
              </a:solidFill>
            </a:endParaRPr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5220072" y="3284984"/>
            <a:ext cx="2808312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中から外を見ることはできる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6156176" y="4653136"/>
            <a:ext cx="1008112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矢印コネクタ 6"/>
          <p:cNvCxnSpPr/>
          <p:nvPr/>
        </p:nvCxnSpPr>
        <p:spPr>
          <a:xfrm flipH="1">
            <a:off x="6228184" y="4797152"/>
            <a:ext cx="792088" cy="0"/>
          </a:xfrm>
          <a:prstGeom prst="straightConnector1">
            <a:avLst/>
          </a:prstGeom>
          <a:ln w="762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4842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06DB1760-FCAC-AD42-9C83-AAC858CCA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404664"/>
            <a:ext cx="8473241" cy="533221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4283968" y="764704"/>
            <a:ext cx="3024336" cy="7200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4449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4C1082E-6645-0842-8E4C-E66A26C0B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404664"/>
            <a:ext cx="8473241" cy="533221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9955C8F-3207-0C41-A0F0-30492DC627F5}"/>
              </a:ext>
            </a:extLst>
          </p:cNvPr>
          <p:cNvSpPr/>
          <p:nvPr/>
        </p:nvSpPr>
        <p:spPr>
          <a:xfrm>
            <a:off x="4283968" y="764704"/>
            <a:ext cx="3024336" cy="7200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477C3B-9B22-764E-8225-2D4AE06E8981}"/>
              </a:ext>
            </a:extLst>
          </p:cNvPr>
          <p:cNvSpPr/>
          <p:nvPr/>
        </p:nvSpPr>
        <p:spPr>
          <a:xfrm>
            <a:off x="4499992" y="836712"/>
            <a:ext cx="2736304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c.count()</a:t>
            </a:r>
            <a:endParaRPr kumimoji="1" lang="ja-JP" altLang="en-US" sz="280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16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9E0C19AD-3DDC-654D-AE80-2BD13019F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24744"/>
            <a:ext cx="8255537" cy="451875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23619841-FFAA-294C-9BB3-0F88356D528C}"/>
              </a:ext>
            </a:extLst>
          </p:cNvPr>
          <p:cNvSpPr/>
          <p:nvPr/>
        </p:nvSpPr>
        <p:spPr>
          <a:xfrm>
            <a:off x="827584" y="3933056"/>
            <a:ext cx="2376264" cy="136815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7699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3084E27-0CFE-3144-ADC1-4B28FC6E1A60}"/>
              </a:ext>
            </a:extLst>
          </p:cNvPr>
          <p:cNvSpPr/>
          <p:nvPr/>
        </p:nvSpPr>
        <p:spPr>
          <a:xfrm>
            <a:off x="755576" y="692696"/>
            <a:ext cx="32403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444AC"/>
                </a:solidFill>
                <a:effectLst/>
                <a:latin typeface="Menlo" panose="020B0609030804020204" pitchFamily="49" charset="0"/>
              </a:rPr>
              <a:t>Counter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  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__init__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0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endParaRPr lang="en" altLang="ja-JP">
              <a:solidFill>
                <a:srgbClr val="236EBF"/>
              </a:solidFill>
              <a:latin typeface="Menlo" panose="020B0609030804020204" pitchFamily="49" charset="0"/>
            </a:endParaRPr>
          </a:p>
          <a:p>
            <a:r>
              <a:rPr lang="en" altLang="ja-JP">
                <a:solidFill>
                  <a:srgbClr val="236EBF"/>
                </a:solidFill>
                <a:latin typeface="Menlo" panose="020B0609030804020204" pitchFamily="49" charset="0"/>
              </a:rPr>
              <a:t>  </a:t>
            </a:r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count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    print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.num)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9D6AE32-4FE8-FA46-A214-9BAAFCB6B8FB}"/>
              </a:ext>
            </a:extLst>
          </p:cNvPr>
          <p:cNvSpPr/>
          <p:nvPr/>
        </p:nvSpPr>
        <p:spPr>
          <a:xfrm>
            <a:off x="4932040" y="692696"/>
            <a:ext cx="32403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444AC"/>
                </a:solidFill>
                <a:effectLst/>
                <a:latin typeface="Menlo" panose="020B0609030804020204" pitchFamily="49" charset="0"/>
              </a:rPr>
              <a:t>Counter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  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__init__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.__num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0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endParaRPr lang="en" altLang="ja-JP">
              <a:solidFill>
                <a:srgbClr val="236EBF"/>
              </a:solidFill>
              <a:latin typeface="Menlo" panose="020B0609030804020204" pitchFamily="49" charset="0"/>
            </a:endParaRPr>
          </a:p>
          <a:p>
            <a:r>
              <a:rPr lang="en" altLang="ja-JP">
                <a:solidFill>
                  <a:srgbClr val="236EBF"/>
                </a:solidFill>
                <a:latin typeface="Menlo" panose="020B0609030804020204" pitchFamily="49" charset="0"/>
              </a:rPr>
              <a:t>  </a:t>
            </a:r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count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.__num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    print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.__num)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131FD246-DAF9-E14F-8B91-C77520EDA9CC}"/>
              </a:ext>
            </a:extLst>
          </p:cNvPr>
          <p:cNvSpPr/>
          <p:nvPr/>
        </p:nvSpPr>
        <p:spPr>
          <a:xfrm>
            <a:off x="2195736" y="2405270"/>
            <a:ext cx="1203448" cy="248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09264AA1-E1E9-9F49-AEDD-697FBE07831A}"/>
              </a:ext>
            </a:extLst>
          </p:cNvPr>
          <p:cNvSpPr/>
          <p:nvPr/>
        </p:nvSpPr>
        <p:spPr>
          <a:xfrm>
            <a:off x="1374101" y="2130288"/>
            <a:ext cx="1203448" cy="248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015570C2-BA55-F64A-958D-D1756998654F}"/>
              </a:ext>
            </a:extLst>
          </p:cNvPr>
          <p:cNvSpPr/>
          <p:nvPr/>
        </p:nvSpPr>
        <p:spPr>
          <a:xfrm>
            <a:off x="1397292" y="1288775"/>
            <a:ext cx="1203448" cy="24847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1342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362D3CD-650D-764F-A273-7092CB9E5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4664"/>
            <a:ext cx="8500015" cy="6232858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C13E2259-48C6-2549-A0A3-8BAFB53734DB}"/>
              </a:ext>
            </a:extLst>
          </p:cNvPr>
          <p:cNvSpPr/>
          <p:nvPr/>
        </p:nvSpPr>
        <p:spPr>
          <a:xfrm>
            <a:off x="1907704" y="4077072"/>
            <a:ext cx="1584176" cy="6480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658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5150762-C486-B94C-BE48-1C777EF30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4664"/>
            <a:ext cx="8500015" cy="6232858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B82E17C7-131B-A249-8D22-121BFA2BB61A}"/>
              </a:ext>
            </a:extLst>
          </p:cNvPr>
          <p:cNvSpPr/>
          <p:nvPr/>
        </p:nvSpPr>
        <p:spPr>
          <a:xfrm>
            <a:off x="1907704" y="4077072"/>
            <a:ext cx="1584176" cy="6480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42C9678-8BA3-494E-9344-2CF9F78BEB80}"/>
              </a:ext>
            </a:extLst>
          </p:cNvPr>
          <p:cNvSpPr txBox="1"/>
          <p:nvPr/>
        </p:nvSpPr>
        <p:spPr>
          <a:xfrm>
            <a:off x="2267744" y="4221088"/>
            <a:ext cx="31130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5EF4BB-B5F3-A649-A3C1-EF97AE20CF68}"/>
              </a:ext>
            </a:extLst>
          </p:cNvPr>
          <p:cNvSpPr txBox="1"/>
          <p:nvPr/>
        </p:nvSpPr>
        <p:spPr>
          <a:xfrm>
            <a:off x="2699792" y="4293096"/>
            <a:ext cx="31130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41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54AA3C-7590-8A4F-920A-4750E33F3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8516222" cy="6219083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B18F78C0-EA98-4141-91F3-D4FE6495FE31}"/>
              </a:ext>
            </a:extLst>
          </p:cNvPr>
          <p:cNvSpPr/>
          <p:nvPr/>
        </p:nvSpPr>
        <p:spPr>
          <a:xfrm>
            <a:off x="1907704" y="3501008"/>
            <a:ext cx="504056" cy="2880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8492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366</TotalTime>
  <Words>87</Words>
  <Application>Microsoft Macintosh PowerPoint</Application>
  <PresentationFormat>画面に合わせる (4:3)</PresentationFormat>
  <Paragraphs>21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Arial</vt:lpstr>
      <vt:lpstr>Calibri</vt:lpstr>
      <vt:lpstr>Consolas</vt:lpstr>
      <vt:lpstr>Menlo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渡辺 宙志</cp:lastModifiedBy>
  <cp:revision>98</cp:revision>
  <dcterms:created xsi:type="dcterms:W3CDTF">2019-01-02T05:23:01Z</dcterms:created>
  <dcterms:modified xsi:type="dcterms:W3CDTF">2021-08-16T07:35:44Z</dcterms:modified>
</cp:coreProperties>
</file>

<file path=docProps/thumbnail.jpeg>
</file>